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22" r:id="rId10"/>
    <p:sldId id="3901" r:id="rId11"/>
    <p:sldId id="3902" r:id="rId12"/>
    <p:sldId id="3903" r:id="rId13"/>
    <p:sldId id="3904" r:id="rId14"/>
    <p:sldId id="3905" r:id="rId15"/>
    <p:sldId id="3907" r:id="rId16"/>
    <p:sldId id="3908" r:id="rId17"/>
    <p:sldId id="3923" r:id="rId18"/>
    <p:sldId id="3924" r:id="rId19"/>
    <p:sldId id="3925" r:id="rId20"/>
    <p:sldId id="3926" r:id="rId21"/>
    <p:sldId id="3927" r:id="rId22"/>
    <p:sldId id="3928" r:id="rId23"/>
    <p:sldId id="3929" r:id="rId24"/>
    <p:sldId id="3930" r:id="rId25"/>
    <p:sldId id="3931" r:id="rId26"/>
    <p:sldId id="3932" r:id="rId27"/>
    <p:sldId id="3933" r:id="rId28"/>
    <p:sldId id="3934" r:id="rId29"/>
    <p:sldId id="3415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5C2A"/>
    <a:srgbClr val="00823B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600">
                <a:solidFill>
                  <a:srgbClr val="000066"/>
                </a:solidFill>
              </a:rPr>
              <a:t>Common Ziyarat and Salwaat on Friday</a:t>
            </a:r>
            <a:endParaRPr lang="en-US" sz="36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1845" y="2624482"/>
            <a:ext cx="1184830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0" i="0">
                <a:solidFill>
                  <a:srgbClr val="000066"/>
                </a:solidFill>
                <a:effectLst/>
                <a:latin typeface="Lato"/>
              </a:rPr>
              <a:t>Shaykh al-Tusi, in Misbah al-Mutahajjid, and Sayyid Ibn Tawus, in Jamal al-Usbu`, </a:t>
            </a:r>
          </a:p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have mentioned within the recommended acts on Fridays that it is recommended to visit </a:t>
            </a:r>
          </a:p>
          <a:p>
            <a:pPr algn="ctr"/>
            <a:r>
              <a:rPr lang="en-US" b="0" i="0">
                <a:solidFill>
                  <a:srgbClr val="000066"/>
                </a:solidFill>
                <a:effectLst/>
                <a:latin typeface="Lato"/>
              </a:rPr>
              <a:t>the Holy Prophet (peace and blessing on him and his family) and the Holy Imams (peace be upon them) on Fridays.</a:t>
            </a:r>
          </a:p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Imam Ja`far al-Sadiq (peace be upon him) is reported to have said that </a:t>
            </a:r>
          </a:p>
          <a:p>
            <a:pPr algn="ctr"/>
            <a:r>
              <a:rPr lang="en-US" b="0" i="0">
                <a:solidFill>
                  <a:srgbClr val="000066"/>
                </a:solidFill>
                <a:effectLst/>
                <a:latin typeface="Lato"/>
              </a:rPr>
              <a:t>one who intends to visit the tombs of the Holy Prophet,</a:t>
            </a:r>
          </a:p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 Imam `Ali Amir al-Mu'minin, Lady Fatimah al-Zahra', Imam al-Hasan, Imam al-Husayn,</a:t>
            </a:r>
          </a:p>
          <a:p>
            <a:pPr algn="ctr"/>
            <a:r>
              <a:rPr lang="en-US" b="0" i="0">
                <a:solidFill>
                  <a:srgbClr val="000066"/>
                </a:solidFill>
                <a:effectLst/>
                <a:latin typeface="Lato"/>
              </a:rPr>
              <a:t> and the Holy Imams (peace be upon them all) while he is in a remote place may bathe himself on Friday, </a:t>
            </a:r>
          </a:p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put on two clean garbs, go to a desert, -or go up to a housetop, according to another narration- and </a:t>
            </a:r>
          </a:p>
          <a:p>
            <a:pPr algn="ctr"/>
            <a:r>
              <a:rPr lang="en-US" b="0" i="0">
                <a:solidFill>
                  <a:srgbClr val="000066"/>
                </a:solidFill>
                <a:effectLst/>
                <a:latin typeface="Lato"/>
              </a:rPr>
              <a:t>then </a:t>
            </a:r>
            <a:r>
              <a:rPr lang="en-US" b="1" i="0">
                <a:solidFill>
                  <a:srgbClr val="000066"/>
                </a:solidFill>
                <a:effectLst/>
                <a:latin typeface="Lato"/>
              </a:rPr>
              <a:t>offer a four unit prayer reciting any Surah</a:t>
            </a:r>
            <a:r>
              <a:rPr lang="en-US" b="0" i="0">
                <a:solidFill>
                  <a:srgbClr val="000066"/>
                </a:solidFill>
                <a:effectLst/>
                <a:latin typeface="Lato"/>
              </a:rPr>
              <a:t> he can recite.</a:t>
            </a:r>
            <a:br>
              <a:rPr lang="en-US">
                <a:solidFill>
                  <a:srgbClr val="000066"/>
                </a:solidFill>
              </a:rPr>
            </a:br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When he finishes the prayer, he may stand up, face the kiblah direction, and say the following:</a:t>
            </a:r>
            <a:endParaRPr lang="en-US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15156" y="12192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وَٱلسِّبْطَانِ ٱلْمُنْتَجَبَانِ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15156" y="3124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(and peace be upon you) O two elite grandsons (of the Prophet),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آپ کے نجیب وپاکیزہ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walssibtani almuntajabani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C3D699-CCBD-426E-8F6B-F9AC32E463BB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3271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وَٱلأَوْلاَدُ ٱلأَعْلاَمُ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255482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(and peace be upon you) O descendants—the elite signs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نواسوں﴿ حسن(ع) و حسین﴾(ع) پر اور  ان کی اولاد پر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wal-awladu al-a`lamu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0F464E-C05F-476A-835C-8B1C28FFA90E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5426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00289" y="1400768"/>
            <a:ext cx="9906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وَٱلأُمَنَاءُ ٱلْمُنْتَجَبُونَ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505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the well-selected trustees.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جو حق کی نشانیاں</a:t>
            </a: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اس کے امین اور نجیب وپاکیزہ ہیں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wal'umana'u almuntajabuna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7EC1A7-8A2C-4D65-98EB-8186224190A2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42281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6184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جِئْتُ ٱنْقِطَاعاً إِلَيْكُمْ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Here I am devoting myself to you,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میں سب کو چھوڑ کر آپ کی جانب آیا ہوں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ji'tu inqita`an ilaykum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967BF0-267D-42D6-8627-E9B0A412583B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7657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049381"/>
            <a:ext cx="9829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وَإِلَىٰ آبَائِكُمْ وَوَلَدِكُمُ ٱلْخَلَفِ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41206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to your fathers, and to your son, the Successor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آپ کے آبا اور آپ کے فرزند قائم(ع) کے حضور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ila aba'ikum wa waladikum alkhalafi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2A6381-A1D1-4353-8048-EC9071263143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58937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81289" y="1295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عَلَىٰ بَرَكَةِ ٱلْحَقِّ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352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on the blessing of the truth.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برکت حاصل کرنے کیلئے حاضر ہوں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`ala barakati alhaqqi</a:t>
            </a:r>
            <a:endParaRPr lang="ar-OM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574F08-4D76-4690-A837-92C06CC8C637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30096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فَقَلْبِي لَكُمْ مُسَلِّمٌ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My heart is thus subservient to you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پس میرا دل آپ کیلئے جھکا ہوا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fi-FI" sz="2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faqalbi lakum musallimun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47BB3-FED4-4A29-A982-00C6A62D2097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8672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وَنُصْرَتِي لَكُمْ مُعَدَّةٌ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719229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my support is prepared for you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میری نصرت آپ کیلئے  آمادہ ہے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de-DE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nusrati lakum mu`addatun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DC366F-DB59-4FA4-8448-3C091D087A46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55796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حَتَّىٰ يَحْكُمَ ٱللَّهُ بِدِينِهِ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until Allah will judge about His religion.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یہاں تک کہ خدا ظہور قائم (ع)کاحکم فرمائے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hatta yahkuma allahu bidinihi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92BD6D-8E33-491F-B1DB-6F3480DE419C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012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فَمَعَكُمْ مَعَكُمْ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am with you, verily with you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پس </a:t>
            </a: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آپ کیساتھ آپ کیساتھ ہوں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fama`akum ma`akum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21F33B-7CCA-4B13-9D62-0991D24A0425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61247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algn="ctr" rtl="1" eaLnBrk="1" hangingPunct="1"/>
            <a:r>
              <a:rPr lang="ar-SA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اے الله! رحمت فرما محمد وآل</a:t>
            </a:r>
            <a:r>
              <a:rPr lang="en-US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)</a:t>
            </a:r>
            <a:r>
              <a:rPr lang="ar-SA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ع</a:t>
            </a:r>
            <a:r>
              <a:rPr lang="en-US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(</a:t>
            </a:r>
            <a:r>
              <a:rPr lang="ar-SA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 محمد پر </a:t>
            </a:r>
          </a:p>
          <a:p>
            <a:pPr marL="342900" indent="-342900" eaLnBrk="1" hangingPunct="1">
              <a:defRPr/>
            </a:pP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Allah huma salle ala mohammadin wa alay mohammad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07AA6F-41E3-4BBA-BF31-FAA2E929C969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لاَ مَعَ عَدُوِّكُمْ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but not with your enemy.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آپکے دشمن کیساتھ ہرگز نہیں ہوں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la ma`a `aduwwikum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92AF6-2C55-4F4B-B227-1417D06237A4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7293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إِنِّي لَمِنَ ٱلْقَائِلينَ بِفَضْلِكُمْ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am one of them who believe in your superiority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بے شک  آپکی بزرگی کا قائل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inni lamin alqa'ilina bifadlikum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0FF98-A9C5-4D83-8932-7D833E7D5568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8530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مُقِرٌّ بِرَجْعَتِكُمْ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445933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 acknowledge your Return.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آپکی رجعت کااقرار کرتا ہوں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muqirrun biraj`atikum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494B4-CFA5-4DA1-BEE8-937D5CE89896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3907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لاَ أُنْكِرُ لِلَّهِ قُدْرَةً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43746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never deny the all-powerfulness of Allah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میں خدا کی قدرت کا انکار نہیں کرتا ہوں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la unkiru lillahi qudratan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E0DB4-43B7-42C3-AD81-3B2906CE6536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1552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وَلاَ أَزْعُمُ إِلاَّ مَا شَاءَ ٱللَّهُ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 do not claim but that which Allah wills.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اوروہی اعتقاد رکھتا ہوں  </a:t>
            </a: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جو خدا  چاہتا ہے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 az`umu illa ma sha'a allahu</a:t>
            </a:r>
            <a:endParaRPr lang="ar-OM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AF27C0-BA0B-4B84-95C1-F34BF65DC4A8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174192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سُبْحَانَ ٱللَّهِ ذِي ٱلْمُلْكِ وَٱلْمَلَكُوتِ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8" y="3581400"/>
            <a:ext cx="9462911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Glory be to Allah, Lord of kingdom and realm.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پاک ہے اﷲ جو کائنات کا مالک اور حکمران ہے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subhana allahi dhi almulki walmalakuti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5E7516-4A72-40BB-9494-ACFE78DEA6B6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97091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يُسَبِّحُ ٱللَّهَ بِأَسْمَائِهِ جَميعُ خَلْقِهِ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43746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 His creatures glorify Allah by His Names.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اﷲ کی تمام مخلوق اس کے نام کی تسبیح کرتی ہے 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yusabbihu allaha bi'asma'ihi jami`u khalqihi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37F43-85BB-491C-A145-786F6B486D9B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94167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وَٱلسَّلاَمُ عَلَىٰ أَرْوَاحِكُمْ وَأَجْسَادِكُمْ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460044"/>
            <a:ext cx="97536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your souls and your bodies.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سلام ہو  آپ کی ر</a:t>
            </a:r>
            <a:r>
              <a:rPr lang="ar-OM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و</a:t>
            </a: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حوں پر اور آپ کے جسموں پر آپ پر سلام ہو</a:t>
            </a:r>
            <a:endParaRPr lang="ar-OM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alssalamu `ala arwahikum wa ajsadikum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C1BD2B-A531-41F8-B2AF-9C82F65FE857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27964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وَٱلسَّلاَمُ عَلَيْكُمْ وَرَحْمَةُ ٱللَّهِ وَبَرَكَاتُهُ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276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and Allah’s mercy and blessings be upon you all.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آپ پر سلام ہو اور خدا کی رحمت ہواور اس کی برکتیں ہوں۔</a:t>
            </a:r>
            <a:endParaRPr lang="en-US" sz="4000"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fi-FI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alssalamu `alaykum wa rahmatu allahi wa barakatuhu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A0F71B-5BA1-4C68-8503-EBD422556F76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936249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C6D12C-1F19-4341-A007-BC64DBD0C88E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222625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  <a:endParaRPr lang="ar-OM" kern="120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ar-OM" kern="120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4000">
                <a:solidFill>
                  <a:srgbClr val="000066"/>
                </a:solidFill>
                <a:latin typeface="Arabic Typesetting" panose="03020402040406030203" pitchFamily="66" charset="-78"/>
                <a:ea typeface="Alvi Nastaleeq"/>
                <a:cs typeface="Arabic Typesetting" panose="03020402040406030203" pitchFamily="66" charset="-78"/>
              </a:rPr>
              <a:t>عظیم اور دائمی رحمتوں والے خدا کے نام سے </a:t>
            </a:r>
          </a:p>
          <a:p>
            <a:pPr marL="342900" indent="-342900" eaLnBrk="1" hangingPunct="1">
              <a:defRPr/>
            </a:pPr>
            <a:endParaRPr lang="en-US" sz="2000" kern="120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Bismillahe arehmanirraheem  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B7994B-B2FE-4D15-BF33-0FE53894D279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1371135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أَيُّهَا ٱلنَّبِيُّ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Prophet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آپ پر سلام ہو اے نبی(ص) 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ayyuha alnnabiyyu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B4E526-5C6A-439C-A260-B88F7575CE2F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5240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وَرَحْمَةُ ٱللَّهِ وَبَرَكَاتُهُ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be upon you Allah’s mercy and blessings.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اورﷲ کی رحمت ہو اور اس کی برکتیں ہوں</a:t>
            </a:r>
            <a:endParaRPr lang="en-US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rahmatu allahi wa barakatuhu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9430B6-E30E-4227-9A83-02F7B6B6EA6F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70000" y="1371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أَيُّهَا ٱلنَّبِيُّ ٱلْمُرْسَلُ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70000" y="3429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missioned Prophet,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آپ پر سلام ہو اے خداکے بھیجے ہوئے پیغمبر (ص)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ayyuha alnnabiyyu almursalu</a:t>
            </a:r>
            <a:endParaRPr lang="ar-OM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4E683-02D5-4BF6-BA6D-910D4D459A95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0235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وَٱلْوَصِيُّ ٱلْمُرْتَضَىٰ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(and peace be upon you) O well-pleased successor (of the Prophet),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سلام ہو آپ کے  پسندیدہ وصی پر سلام ہو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walwasiyyu almurtada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F830D2-613D-4F62-827F-DBE9EB484CF3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276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48153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وَٱلسَّيِّدَةُ ٱلْكُبْرىٰ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68400" y="3485931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(and peace be upon you) O grand lady,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بی بی خدیجہ کبریٰ ﴿س﴾ </a:t>
            </a:r>
            <a:endParaRPr lang="en-US" sz="40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walssayyidatu alkubra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C046A4-0AF9-43D6-B922-7CC4BA5D2A7B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2344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2374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وَٱلسَّيِّدَةُ ٱلزَّهْرَاءُ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(and peace be upon you) O Luminous lady,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0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بی بی فاطمہ زہر(ع)پر سلام ہو</a:t>
            </a:r>
            <a:endParaRPr lang="ar-OM" sz="40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walssayyidatu alzzahra'u</a:t>
            </a: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5D15F4-0784-4B9F-BE79-A3E9E9FD97A9}"/>
              </a:ext>
            </a:extLst>
          </p:cNvPr>
          <p:cNvSpPr txBox="1"/>
          <p:nvPr/>
        </p:nvSpPr>
        <p:spPr>
          <a:xfrm>
            <a:off x="6104732" y="463812"/>
            <a:ext cx="3890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5C2A"/>
                </a:solidFill>
              </a:rPr>
              <a:t>Friday- Ziyarat/ Salwat Ahlulbayt(as)</a:t>
            </a:r>
            <a:br>
              <a:rPr lang="en-US">
                <a:solidFill>
                  <a:srgbClr val="005C2A"/>
                </a:solidFill>
              </a:rPr>
            </a:br>
            <a:endParaRPr lang="en-US" sz="1800" b="1">
              <a:solidFill>
                <a:srgbClr val="005C2A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9962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16213</TotalTime>
  <Words>1293</Words>
  <Application>Microsoft Office PowerPoint</Application>
  <PresentationFormat>Widescreen</PresentationFormat>
  <Paragraphs>216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Arabic Typesetting</vt:lpstr>
      <vt:lpstr>Arial</vt:lpstr>
      <vt:lpstr>Calibri</vt:lpstr>
      <vt:lpstr>Lato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اَلسَّلاَمُ عَلَيْكَ أَيُّهَا ٱلنَّبِيُّ</vt:lpstr>
      <vt:lpstr>وَرَحْمَةُ ٱللَّهِ وَبَرَكَاتُهُ</vt:lpstr>
      <vt:lpstr>اَلسَّلاَمُ عَلَيْكَ أَيُّهَا ٱلنَّبِيُّ ٱلْمُرْسَلُ</vt:lpstr>
      <vt:lpstr>وَٱلْوَصِيُّ ٱلْمُرْتَضَىٰ</vt:lpstr>
      <vt:lpstr>وَٱلسَّيِّدَةُ ٱلْكُبْرىٰ</vt:lpstr>
      <vt:lpstr>وَٱلسَّيِّدَةُ ٱلزَّهْرَاءُ</vt:lpstr>
      <vt:lpstr>وَٱلسِّبْطَانِ ٱلْمُنْتَجَبَانِ</vt:lpstr>
      <vt:lpstr>وَٱلأَوْلاَدُ ٱلأَعْلاَمُ</vt:lpstr>
      <vt:lpstr>وَٱلأُمَنَاءُ ٱلْمُنْتَجَبُونَ</vt:lpstr>
      <vt:lpstr>جِئْتُ ٱنْقِطَاعاً إِلَيْكُمْ</vt:lpstr>
      <vt:lpstr>وَإِلَىٰ آبَائِكُمْ وَوَلَدِكُمُ ٱلْخَلَفِ</vt:lpstr>
      <vt:lpstr>عَلَىٰ بَرَكَةِ ٱلْحَقِّ</vt:lpstr>
      <vt:lpstr>فَقَلْبِي لَكُمْ مُسَلِّمٌ</vt:lpstr>
      <vt:lpstr>وَنُصْرَتِي لَكُمْ مُعَدَّةٌ</vt:lpstr>
      <vt:lpstr>حَتَّىٰ يَحْكُمَ ٱللَّهُ بِدِينِهِ</vt:lpstr>
      <vt:lpstr>فَمَعَكُمْ مَعَكُمْ</vt:lpstr>
      <vt:lpstr>لاَ مَعَ عَدُوِّكُمْ</vt:lpstr>
      <vt:lpstr>إِنِّي لَمِنَ ٱلْقَائِلينَ بِفَضْلِكُمْ</vt:lpstr>
      <vt:lpstr>مُقِرٌّ بِرَجْعَتِكُمْ</vt:lpstr>
      <vt:lpstr>لاَ أُنْكِرُ لِلَّهِ قُدْرَةً</vt:lpstr>
      <vt:lpstr>وَلاَ أَزْعُمُ إِلاَّ مَا شَاءَ ٱللَّهُ</vt:lpstr>
      <vt:lpstr>سُبْحَانَ ٱللَّهِ ذِي ٱلْمُلْكِ وَٱلْمَلَكُوتِ</vt:lpstr>
      <vt:lpstr>يُسَبِّحُ ٱللَّهَ بِأَسْمَائِهِ جَميعُ خَلْقِهِ</vt:lpstr>
      <vt:lpstr>وَٱلسَّلاَمُ عَلَىٰ أَرْوَاحِكُمْ وَأَجْسَادِكُمْ</vt:lpstr>
      <vt:lpstr>وَٱلسَّلاَمُ عَلَيْكُمْ وَرَحْمَةُ ٱللَّهِ وَبَرَكَاتُهُ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357</cp:revision>
  <cp:lastPrinted>1601-01-01T00:00:00Z</cp:lastPrinted>
  <dcterms:created xsi:type="dcterms:W3CDTF">1601-01-01T00:00:00Z</dcterms:created>
  <dcterms:modified xsi:type="dcterms:W3CDTF">2021-08-22T06:02:03Z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